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5" r:id="rId5"/>
    <p:sldId id="267" r:id="rId6"/>
    <p:sldId id="268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9EBB9-0564-4CE6-B56F-30281ECD9181}" type="datetimeFigureOut">
              <a:rPr lang="en-AU" smtClean="0"/>
              <a:t>22/12/2015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07A19-1CB0-4433-BAAE-B8E758ADCFD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0624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5522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8814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3499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9170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1508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5301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785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600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385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911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4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58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617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914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198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909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107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642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Need You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549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582987"/>
            <a:ext cx="8458200" cy="220795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Jesus, I need you in my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need your power,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Your love, your strength, your light.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O, Jesus I need you in my life today.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106007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Need You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92827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846511"/>
            <a:ext cx="8534400" cy="116497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Forgiveness, healing, saving power,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Kindness, mercy, meaning, hope.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2131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25023"/>
            <a:ext cx="8458200" cy="220795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Jesus, I need you in my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need your power,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Your love, your strength, your light.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O, Jesus I need you in my life today.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3962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846511"/>
            <a:ext cx="8534400" cy="116497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Goodness, blessing, comfort, new life,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Purpose, passion, vision, faith.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2537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25023"/>
            <a:ext cx="8458200" cy="220795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Jesus, I need you in my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need your power,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Your love, your strength, your light.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O, Jesus I need you in my life today.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695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582987"/>
            <a:ext cx="8458200" cy="220795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Jesus, I need you in my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need your power,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Your love, your strength, your light.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O, Jesus I need you in my life today.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106007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Need You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53722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</Words>
  <Application>Microsoft Office PowerPoint</Application>
  <PresentationFormat>Widescreen</PresentationFormat>
  <Paragraphs>37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</cp:revision>
  <dcterms:created xsi:type="dcterms:W3CDTF">2015-12-22T03:47:14Z</dcterms:created>
  <dcterms:modified xsi:type="dcterms:W3CDTF">2015-12-22T03:47:23Z</dcterms:modified>
</cp:coreProperties>
</file>